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8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51639-B2D6-4652-B8C3-1B4C224A7BAF}" type="datetimeFigureOut">
              <a:rPr lang="en-US" smtClean="0"/>
              <a:t>9/24/2019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9691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9/24/2019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959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961B7-6B89-48AB-966F-622E2788EECC}" type="datetimeFigureOut">
              <a:rPr lang="en-US" smtClean="0"/>
              <a:t>9/24/2019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965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9/24/2019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982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9/24/2019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6243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9/24/2019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4374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9/24/2019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510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smtClean="0"/>
              <a:t>9/24/2019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2116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4A90-EB03-42F3-8859-2C2B2724C058}" type="datetimeFigureOut">
              <a:rPr lang="en-US" smtClean="0"/>
              <a:t>9/24/2019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3367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9/24/2019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647537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9/24/2019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0611115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9/24/2019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07695268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9/24/2019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026011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9/24/2019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192846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9/24/2019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059102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9/24/2019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1770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t>9/24/2019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639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9/24/2019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15132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  <p:sldLayoutId id="2147483795" r:id="rId15"/>
    <p:sldLayoutId id="2147483796" r:id="rId16"/>
    <p:sldLayoutId id="2147483797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Datasets Common to Different Categories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1489836"/>
              </p:ext>
            </p:extLst>
          </p:nvPr>
        </p:nvGraphicFramePr>
        <p:xfrm>
          <a:off x="1103313" y="2052638"/>
          <a:ext cx="8947150" cy="4066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73575"/>
                <a:gridCol w="4473575"/>
              </a:tblGrid>
              <a:tr h="81334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Dataset</a:t>
                      </a:r>
                      <a:endParaRPr lang="en-US" dirty="0"/>
                    </a:p>
                  </a:txBody>
                  <a:tcPr marL="81338" marR="8133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Categories</a:t>
                      </a:r>
                      <a:endParaRPr lang="en-US" dirty="0"/>
                    </a:p>
                  </a:txBody>
                  <a:tcPr marL="81338" marR="81338"/>
                </a:tc>
              </a:tr>
              <a:tr h="81334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GSE7696</a:t>
                      </a:r>
                      <a:endParaRPr lang="en-US" dirty="0"/>
                    </a:p>
                  </a:txBody>
                  <a:tcPr marL="81338" marR="8133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Case</a:t>
                      </a:r>
                      <a:r>
                        <a:rPr lang="en-US" baseline="0" dirty="0" smtClean="0"/>
                        <a:t> Control, Treatment, Survival</a:t>
                      </a:r>
                      <a:endParaRPr lang="en-US" dirty="0"/>
                    </a:p>
                  </a:txBody>
                  <a:tcPr marL="81338" marR="81338"/>
                </a:tc>
              </a:tr>
              <a:tr h="81334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GSE84010</a:t>
                      </a:r>
                      <a:endParaRPr lang="en-US" dirty="0"/>
                    </a:p>
                  </a:txBody>
                  <a:tcPr marL="81338" marR="8133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Grade, Treatment, Survival</a:t>
                      </a:r>
                      <a:endParaRPr lang="en-US" dirty="0"/>
                    </a:p>
                  </a:txBody>
                  <a:tcPr marL="81338" marR="81338"/>
                </a:tc>
              </a:tr>
              <a:tr h="81334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GSE10878, GSE25632</a:t>
                      </a:r>
                      <a:endParaRPr lang="en-US" dirty="0"/>
                    </a:p>
                  </a:txBody>
                  <a:tcPr marL="81338" marR="8133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Case</a:t>
                      </a:r>
                      <a:r>
                        <a:rPr lang="en-US" baseline="0" dirty="0" smtClean="0"/>
                        <a:t> control, Grade</a:t>
                      </a:r>
                      <a:endParaRPr lang="en-US" dirty="0"/>
                    </a:p>
                  </a:txBody>
                  <a:tcPr marL="81338" marR="81338"/>
                </a:tc>
              </a:tr>
              <a:tr h="81334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GSE42670</a:t>
                      </a:r>
                      <a:endParaRPr lang="en-US" dirty="0"/>
                    </a:p>
                  </a:txBody>
                  <a:tcPr marL="81338" marR="8133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Grade</a:t>
                      </a:r>
                      <a:r>
                        <a:rPr lang="en-US" baseline="0" dirty="0" smtClean="0"/>
                        <a:t>, Survival</a:t>
                      </a:r>
                      <a:endParaRPr lang="en-US" dirty="0"/>
                    </a:p>
                  </a:txBody>
                  <a:tcPr marL="81338" marR="8133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94408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10</TotalTime>
  <Words>31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Ion</vt:lpstr>
      <vt:lpstr>Datasets Common to Different Categories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Datasets Common to Different Categories</dc:title>
  <dc:creator>Olusanya Oluwole</dc:creator>
  <cp:lastModifiedBy>Olusanya Oluwole</cp:lastModifiedBy>
  <cp:revision>3</cp:revision>
  <dcterms:created xsi:type="dcterms:W3CDTF">2019-09-24T16:19:22Z</dcterms:created>
  <dcterms:modified xsi:type="dcterms:W3CDTF">2019-09-24T16:29:41Z</dcterms:modified>
</cp:coreProperties>
</file>